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EFBE-193F-44D1-96BC-C2F72C673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D99CF-79DE-44B8-9A11-82AE4C63E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9DB6C-521E-43A9-92F6-F9A6A7D4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CBFA-4B35-46A3-B776-3D72FECF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DFC8D-4403-413E-A2D7-C25CE139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8362-10E5-42EB-8180-F51943C2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3147E-FDAB-4A56-82AF-F642D1C49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E320-9812-4EE1-927E-156F850C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E7A55-0A10-49D8-838A-B4293120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116A7-EEDB-4109-80D0-BBB77EEB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8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93535-F0B3-4631-ACE0-A02018C3A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1365F-B6F7-429D-ACBC-403475888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52156-3D70-4AB3-BFCE-D8372FCC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CADC5-A290-4ABD-8D75-5D132E78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8C78C-5941-48A6-ACCF-54756F49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4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BBF6-9E45-40AE-A9DF-03563476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5BEB-34ED-470C-8E26-4E720F13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004F-CF95-4AA9-A834-0132A10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3E3A0-5998-42C5-8BED-67A0B29F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4807-6E3C-48A7-92CA-C39BD56E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2E76-1069-47ED-888B-28EE99AC0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7D6C-1999-4F6E-9098-999711F7A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938FF-B1D0-43D1-A374-4030369B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A4605-B0AF-4419-8C4B-8C8C7866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6FF73-51A8-4F32-B40A-AF6D2E72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5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6091-6BFF-4832-BF26-1D32FC67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71C2-BE05-4EF0-8DB9-6CE731524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D31D7-588B-478F-8EFF-1D6697AD9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85B91-EF9E-4BB8-8D51-3919F192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046AF-8E51-432A-A653-143D974A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86A17-8BD9-439E-8FB5-0694BE8F3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7BB7-3A03-4F0F-8511-F8077461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6266-7FD7-4B6A-8966-86A4A2B57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7FF46-BF00-4B45-868C-1D7A23842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08422-F61E-472C-ADCB-B5C5C6FDB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E37C9-1A3A-47AF-9475-9D6372076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F3C6B-D036-46AE-B3DE-FA109CE3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AA0DCE-1339-4CF7-8838-F36DF932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014A9-754D-4695-A920-256B92D3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6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E275-41AD-494A-A690-F4B6B9B2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420C8-F120-4F2A-9B96-8771B2DF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24C2-6638-44BD-825A-688AE1D1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1D47E-AB6F-4252-8F0E-DA10AF83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6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1E80FC-0041-4145-B14F-08DBC082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17E96-D3A9-469B-B90A-4D6FFF51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F2DD5-A2DE-49F4-B44A-DD1D72A7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E655-2911-41DE-B44C-DDD0506E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66594-D044-4C28-AF81-B6662F5FE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E999C-F879-4057-82F0-C2A59BACA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8C00C-9E68-43D1-AE43-8D237CF0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2B2C0-A376-4CF7-881B-69433C68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5A8C5-299F-4F53-9ABD-5E2B353A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EB5D-E246-4878-83EF-824B3CB7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DEEA0-C3CA-4455-8191-E03FEDE24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A9B3D-8FCD-4384-A3CD-75FEC936A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71863-DDA2-47B2-8FEB-FFC52287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16DFF-B2F0-4454-B1B8-D36B564F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E8C5F-5115-40DA-9037-74DCB7F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FFA53-980F-47DF-8948-C832E5C8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2E3A0-7F3F-459B-B146-DB9A10AEA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DFB5C-ABF6-4630-B4EF-1DF573E53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24C71-C601-4DA8-9B5C-975E03339B99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DBD7-0E0C-4D94-A9CD-CE8CEB990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E612C-6AF6-495D-B450-C4F02276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337AC-5E4E-476F-A896-0D241790E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4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E5C75-9C86-4734-90A8-53FC5285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1" y="1093508"/>
            <a:ext cx="5444175" cy="2525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B95E8-315C-43D0-A81E-31E4CA254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66" y="1321634"/>
            <a:ext cx="5130981" cy="2652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DD176-3E9E-430C-9200-0A15849E0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0" y="3817855"/>
            <a:ext cx="4349674" cy="23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948061-11CD-46F3-AFF8-07AC94804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435" y="3863172"/>
            <a:ext cx="4450222" cy="226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3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9754-6B05-4595-8B03-367B1ADC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 in FOREX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A3D2-F056-4007-A3B8-76C1EC72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7" t="26941" r="16881" b="47767"/>
          <a:stretch/>
        </p:blipFill>
        <p:spPr>
          <a:xfrm>
            <a:off x="707009" y="1558788"/>
            <a:ext cx="4623345" cy="100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F7DA2-317B-4C20-8D32-216720572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9" t="27904" r="15490" b="32371"/>
          <a:stretch/>
        </p:blipFill>
        <p:spPr>
          <a:xfrm>
            <a:off x="5847761" y="1104741"/>
            <a:ext cx="5899847" cy="191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9809A-0397-4ADB-9796-B77FFB5B7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9" t="26118" r="10078" b="9553"/>
          <a:stretch/>
        </p:blipFill>
        <p:spPr>
          <a:xfrm>
            <a:off x="707009" y="3088664"/>
            <a:ext cx="7239788" cy="31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D4965-40CB-4435-95FB-91EB9AE7F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6" t="23230" r="22216" b="4330"/>
          <a:stretch/>
        </p:blipFill>
        <p:spPr>
          <a:xfrm>
            <a:off x="358219" y="116249"/>
            <a:ext cx="4138368" cy="3041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60FB7-8B68-4F78-8791-75CB43C7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7" t="25978" r="22294" b="31547"/>
          <a:stretch/>
        </p:blipFill>
        <p:spPr>
          <a:xfrm>
            <a:off x="5184744" y="206004"/>
            <a:ext cx="5938885" cy="2386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DAF7-D87E-4EA2-BB4D-740033980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9" t="26529" r="16263" b="29118"/>
          <a:stretch/>
        </p:blipFill>
        <p:spPr>
          <a:xfrm>
            <a:off x="518473" y="4091233"/>
            <a:ext cx="4948569" cy="1900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213B2-4815-43B7-BEF2-BAE65BFA2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1" t="26416" r="15181" b="12464"/>
          <a:stretch/>
        </p:blipFill>
        <p:spPr>
          <a:xfrm>
            <a:off x="6796726" y="3552983"/>
            <a:ext cx="5033914" cy="25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41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AF912-CE23-4D35-9FC0-74121072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" y="1102935"/>
            <a:ext cx="4332465" cy="206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9379C-409E-4C9B-8AE0-B3F88477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368" y="367646"/>
            <a:ext cx="5554427" cy="2406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ABFD6-C46B-42C8-BDFD-F397E639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32" y="3163621"/>
            <a:ext cx="7753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01D18-300C-4906-AA1B-DF45D66C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5" y="1423447"/>
            <a:ext cx="5844380" cy="3739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7E80F-5B6F-4814-9BFF-BC9A720DF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7" t="20756" r="27474" b="6323"/>
          <a:stretch/>
        </p:blipFill>
        <p:spPr>
          <a:xfrm>
            <a:off x="7054868" y="1524221"/>
            <a:ext cx="4423537" cy="38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73D2-CFA3-42A9-A7BC-03683D87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13" y="120029"/>
            <a:ext cx="10515600" cy="605836"/>
          </a:xfrm>
        </p:spPr>
        <p:txBody>
          <a:bodyPr>
            <a:normAutofit/>
          </a:bodyPr>
          <a:lstStyle/>
          <a:p>
            <a:r>
              <a:rPr lang="en-US" sz="3300" dirty="0"/>
              <a:t>Iteration1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D9D7D-CD5C-4F3F-9B16-AE0B7685B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4" t="19794" r="26546" b="9004"/>
          <a:stretch/>
        </p:blipFill>
        <p:spPr>
          <a:xfrm>
            <a:off x="716438" y="3709117"/>
            <a:ext cx="3562856" cy="2962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8B0A7-D39E-49AD-9FB1-9C0C08742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75" t="21168" r="28247" b="9416"/>
          <a:stretch/>
        </p:blipFill>
        <p:spPr>
          <a:xfrm>
            <a:off x="4744826" y="3886031"/>
            <a:ext cx="3421534" cy="28559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317355-9573-4BD8-B750-786601F2E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3" t="20205" r="28170" b="8454"/>
          <a:stretch/>
        </p:blipFill>
        <p:spPr>
          <a:xfrm>
            <a:off x="8902045" y="3886031"/>
            <a:ext cx="3289955" cy="2785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A7414-51FC-4B75-A5AA-B28F2505A4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10" t="21581" r="26985" b="8786"/>
          <a:stretch/>
        </p:blipFill>
        <p:spPr>
          <a:xfrm>
            <a:off x="452486" y="725865"/>
            <a:ext cx="3153295" cy="2546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4D6950-3134-4FC2-A435-6A397117F6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69" t="21718" r="26984" b="6206"/>
          <a:stretch/>
        </p:blipFill>
        <p:spPr>
          <a:xfrm>
            <a:off x="3957097" y="230987"/>
            <a:ext cx="4277805" cy="3536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4A2E5B-473B-418B-AB81-E3E474E5AC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02" t="19418" r="26984" b="7629"/>
          <a:stretch/>
        </p:blipFill>
        <p:spPr>
          <a:xfrm>
            <a:off x="8062257" y="422947"/>
            <a:ext cx="3690611" cy="32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6A8C2-FD04-4A04-B999-DBB5A241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0" t="19793" r="28634" b="9691"/>
          <a:stretch/>
        </p:blipFill>
        <p:spPr>
          <a:xfrm>
            <a:off x="3525624" y="70513"/>
            <a:ext cx="3069996" cy="2616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FCF60-0DC9-4E45-A544-02CC6E78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4" t="20344" r="26392" b="8042"/>
          <a:stretch/>
        </p:blipFill>
        <p:spPr>
          <a:xfrm>
            <a:off x="75415" y="70513"/>
            <a:ext cx="3548133" cy="287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5982E-D823-4441-A7CE-393749CB8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33" t="20756" r="25696" b="9966"/>
          <a:stretch/>
        </p:blipFill>
        <p:spPr>
          <a:xfrm>
            <a:off x="7400041" y="49303"/>
            <a:ext cx="3214541" cy="2511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E0D61-7BEF-4919-A9FC-65D423EC91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68" t="19931" r="28093" b="8179"/>
          <a:stretch/>
        </p:blipFill>
        <p:spPr>
          <a:xfrm>
            <a:off x="217769" y="3223957"/>
            <a:ext cx="3548133" cy="29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0C1AB-D0F5-45D4-9FB8-997A0AEC1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4" t="19931" r="27551" b="9553"/>
          <a:stretch/>
        </p:blipFill>
        <p:spPr>
          <a:xfrm>
            <a:off x="160256" y="197964"/>
            <a:ext cx="3513753" cy="28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AF425-F72C-4EA9-91DA-BF84691F6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5" t="20481" r="27010" b="9553"/>
          <a:stretch/>
        </p:blipFill>
        <p:spPr>
          <a:xfrm>
            <a:off x="867266" y="367646"/>
            <a:ext cx="5891753" cy="47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C6F7D-344E-432A-997A-3FBBBED59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23781" r="12552" b="14364"/>
          <a:stretch/>
        </p:blipFill>
        <p:spPr>
          <a:xfrm>
            <a:off x="339364" y="273377"/>
            <a:ext cx="5689703" cy="268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217C8-33F1-410F-AB34-B6B59BB43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8" t="22818" r="8840" b="3986"/>
          <a:stretch/>
        </p:blipFill>
        <p:spPr>
          <a:xfrm>
            <a:off x="744718" y="3029710"/>
            <a:ext cx="7343480" cy="35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FE60D-4AC5-4389-9840-5A2A145A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" t="23368" r="5360" b="20000"/>
          <a:stretch/>
        </p:blipFill>
        <p:spPr>
          <a:xfrm>
            <a:off x="339364" y="1602557"/>
            <a:ext cx="11199044" cy="38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4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Iteration1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Ford in FOREX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Gautam</dc:creator>
  <cp:lastModifiedBy>Himanshu Gautam</cp:lastModifiedBy>
  <cp:revision>1</cp:revision>
  <dcterms:created xsi:type="dcterms:W3CDTF">2021-03-02T01:38:53Z</dcterms:created>
  <dcterms:modified xsi:type="dcterms:W3CDTF">2021-03-02T03:39:22Z</dcterms:modified>
</cp:coreProperties>
</file>